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328731" cy="10287000"/>
          </a:xfrm>
          <a:custGeom>
            <a:avLst/>
            <a:gdLst/>
            <a:ahLst/>
            <a:cxnLst/>
            <a:rect r="r" b="b" t="t" l="l"/>
            <a:pathLst>
              <a:path h="10287000" w="18328731">
                <a:moveTo>
                  <a:pt x="0" y="0"/>
                </a:moveTo>
                <a:lnTo>
                  <a:pt x="18328731" y="0"/>
                </a:lnTo>
                <a:lnTo>
                  <a:pt x="183287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9860"/>
          </a:xfrm>
          <a:custGeom>
            <a:avLst/>
            <a:gdLst/>
            <a:ahLst/>
            <a:cxnLst/>
            <a:rect r="r" b="b" t="t" l="l"/>
            <a:pathLst>
              <a:path h="10309860" w="18288000">
                <a:moveTo>
                  <a:pt x="0" y="0"/>
                </a:moveTo>
                <a:lnTo>
                  <a:pt x="18288000" y="0"/>
                </a:lnTo>
                <a:lnTo>
                  <a:pt x="1828800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46196" y="8244503"/>
            <a:ext cx="6995608" cy="1377180"/>
          </a:xfrm>
          <a:custGeom>
            <a:avLst/>
            <a:gdLst/>
            <a:ahLst/>
            <a:cxnLst/>
            <a:rect r="r" b="b" t="t" l="l"/>
            <a:pathLst>
              <a:path h="1377180" w="6995608">
                <a:moveTo>
                  <a:pt x="0" y="0"/>
                </a:moveTo>
                <a:lnTo>
                  <a:pt x="6995608" y="0"/>
                </a:lnTo>
                <a:lnTo>
                  <a:pt x="6995608" y="1377180"/>
                </a:lnTo>
                <a:lnTo>
                  <a:pt x="0" y="1377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4056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47450" cy="10287000"/>
          </a:xfrm>
          <a:custGeom>
            <a:avLst/>
            <a:gdLst/>
            <a:ahLst/>
            <a:cxnLst/>
            <a:rect r="r" b="b" t="t" l="l"/>
            <a:pathLst>
              <a:path h="10287000" w="18247450">
                <a:moveTo>
                  <a:pt x="0" y="0"/>
                </a:moveTo>
                <a:lnTo>
                  <a:pt x="18247450" y="0"/>
                </a:lnTo>
                <a:lnTo>
                  <a:pt x="18247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64140"/>
          </a:xfrm>
          <a:custGeom>
            <a:avLst/>
            <a:gdLst/>
            <a:ahLst/>
            <a:cxnLst/>
            <a:rect r="r" b="b" t="t" l="l"/>
            <a:pathLst>
              <a:path h="10264140" w="1828800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DAHKtanCx6I</dc:identifier>
  <dcterms:modified xsi:type="dcterms:W3CDTF">2011-08-01T06:04:30Z</dcterms:modified>
  <cp:revision>1</cp:revision>
</cp:coreProperties>
</file>